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859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007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625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169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16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584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706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717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051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43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954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FE755-B0C3-4984-B9A1-784B72F009DF}" type="datetimeFigureOut">
              <a:rPr lang="hr-HR" smtClean="0"/>
              <a:t>29.4.2020.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990A5-DE28-454E-BA16-28692676E6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333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Presjek 2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060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3576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77240" y="827315"/>
            <a:ext cx="10515600" cy="5340940"/>
          </a:xfrm>
        </p:spPr>
        <p:txBody>
          <a:bodyPr/>
          <a:lstStyle/>
          <a:p>
            <a:r>
              <a:rPr lang="hr-HR" dirty="0" smtClean="0"/>
              <a:t>Primjer: Nacrtaj presjek skiciranog lika i kotiraj ga.</a:t>
            </a:r>
          </a:p>
          <a:p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hr-HR" sz="1400" dirty="0" smtClean="0"/>
              <a:t>            15     10     15                                                                                                                                                     </a:t>
            </a:r>
            <a:r>
              <a:rPr lang="hr-HR" sz="1800" dirty="0" smtClean="0">
                <a:solidFill>
                  <a:srgbClr val="FF0000"/>
                </a:solidFill>
              </a:rPr>
              <a:t>simbol </a:t>
            </a:r>
            <a:r>
              <a:rPr lang="el-GR" sz="1800" dirty="0" smtClean="0">
                <a:solidFill>
                  <a:srgbClr val="FF0000"/>
                </a:solidFill>
              </a:rPr>
              <a:t>φ</a:t>
            </a:r>
            <a:r>
              <a:rPr lang="hr-HR" sz="1800" dirty="0" smtClean="0">
                <a:solidFill>
                  <a:srgbClr val="FF0000"/>
                </a:solidFill>
              </a:rPr>
              <a:t> se koristi</a:t>
            </a:r>
            <a:endParaRPr lang="hr-HR" sz="1400" dirty="0" smtClean="0"/>
          </a:p>
          <a:p>
            <a:r>
              <a:rPr lang="hr-HR" sz="1400" dirty="0" smtClean="0"/>
              <a:t>                                                                                                                                                                                           </a:t>
            </a:r>
            <a:r>
              <a:rPr lang="hr-HR" sz="1800" dirty="0" smtClean="0">
                <a:solidFill>
                  <a:srgbClr val="FF0000"/>
                </a:solidFill>
              </a:rPr>
              <a:t>kotiranje okruglih predmeta</a:t>
            </a:r>
            <a:endParaRPr lang="hr-HR" sz="1400" dirty="0"/>
          </a:p>
          <a:p>
            <a:endParaRPr lang="hr-HR" sz="1400" dirty="0" smtClean="0"/>
          </a:p>
          <a:p>
            <a:r>
              <a:rPr lang="hr-HR" sz="1400" dirty="0"/>
              <a:t> </a:t>
            </a:r>
            <a:r>
              <a:rPr lang="hr-HR" sz="1400" dirty="0" smtClean="0"/>
              <a:t>                              </a:t>
            </a:r>
          </a:p>
          <a:p>
            <a:r>
              <a:rPr lang="hr-HR" sz="1400" dirty="0"/>
              <a:t> </a:t>
            </a:r>
            <a:r>
              <a:rPr lang="hr-HR" sz="1400" dirty="0" smtClean="0"/>
              <a:t>     50</a:t>
            </a:r>
            <a:endParaRPr lang="hr-HR" dirty="0"/>
          </a:p>
        </p:txBody>
      </p:sp>
      <p:sp>
        <p:nvSpPr>
          <p:cNvPr id="4" name="Kocka 3"/>
          <p:cNvSpPr/>
          <p:nvPr/>
        </p:nvSpPr>
        <p:spPr>
          <a:xfrm>
            <a:off x="1306285" y="1619794"/>
            <a:ext cx="1750423" cy="2281646"/>
          </a:xfrm>
          <a:prstGeom prst="cub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Elipsa 4"/>
          <p:cNvSpPr/>
          <p:nvPr/>
        </p:nvSpPr>
        <p:spPr>
          <a:xfrm rot="21232904">
            <a:off x="1989907" y="1733006"/>
            <a:ext cx="383178" cy="20900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4763588" y="2651759"/>
            <a:ext cx="679269" cy="2669177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5947954" y="2651758"/>
            <a:ext cx="679269" cy="2669177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0" name="Ravni poveznik 9"/>
          <p:cNvCxnSpPr/>
          <p:nvPr/>
        </p:nvCxnSpPr>
        <p:spPr>
          <a:xfrm>
            <a:off x="5442857" y="2651759"/>
            <a:ext cx="51380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5442857" y="5320935"/>
            <a:ext cx="5486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>
            <a:off x="4763588" y="1961837"/>
            <a:ext cx="0" cy="689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6627223" y="1961837"/>
            <a:ext cx="0" cy="798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5442856" y="2252854"/>
            <a:ext cx="0" cy="398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>
            <a:off x="5947954" y="2252854"/>
            <a:ext cx="0" cy="398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sa strelicom 21"/>
          <p:cNvCxnSpPr/>
          <p:nvPr/>
        </p:nvCxnSpPr>
        <p:spPr>
          <a:xfrm>
            <a:off x="4759235" y="2361227"/>
            <a:ext cx="683621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sa strelicom 23"/>
          <p:cNvCxnSpPr/>
          <p:nvPr/>
        </p:nvCxnSpPr>
        <p:spPr>
          <a:xfrm>
            <a:off x="5425440" y="2361227"/>
            <a:ext cx="548640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ni poveznik sa strelicom 27"/>
          <p:cNvCxnSpPr/>
          <p:nvPr/>
        </p:nvCxnSpPr>
        <p:spPr>
          <a:xfrm>
            <a:off x="5956663" y="2361227"/>
            <a:ext cx="670560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vni poveznik sa strelicom 29"/>
          <p:cNvCxnSpPr/>
          <p:nvPr/>
        </p:nvCxnSpPr>
        <p:spPr>
          <a:xfrm flipV="1">
            <a:off x="4759235" y="2047009"/>
            <a:ext cx="1867988" cy="1039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ni poveznik 31"/>
          <p:cNvCxnSpPr/>
          <p:nvPr/>
        </p:nvCxnSpPr>
        <p:spPr>
          <a:xfrm>
            <a:off x="6627223" y="2651757"/>
            <a:ext cx="625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>
            <a:off x="6627223" y="5320935"/>
            <a:ext cx="698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ni poveznik sa strelicom 35"/>
          <p:cNvCxnSpPr/>
          <p:nvPr/>
        </p:nvCxnSpPr>
        <p:spPr>
          <a:xfrm>
            <a:off x="7128164" y="2651757"/>
            <a:ext cx="41563" cy="26691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ravokutnik 36"/>
          <p:cNvSpPr/>
          <p:nvPr/>
        </p:nvSpPr>
        <p:spPr>
          <a:xfrm>
            <a:off x="5840779" y="1909953"/>
            <a:ext cx="893618" cy="644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ysClr val="windowText" lastClr="000000"/>
                </a:solidFill>
              </a:rPr>
              <a:t>15</a:t>
            </a:r>
            <a:endParaRPr lang="hr-HR" dirty="0">
              <a:solidFill>
                <a:sysClr val="windowText" lastClr="000000"/>
              </a:solidFill>
            </a:endParaRPr>
          </a:p>
        </p:txBody>
      </p:sp>
      <p:sp>
        <p:nvSpPr>
          <p:cNvPr id="38" name="Pravokutnik 37"/>
          <p:cNvSpPr/>
          <p:nvPr/>
        </p:nvSpPr>
        <p:spPr>
          <a:xfrm>
            <a:off x="4658591" y="1894310"/>
            <a:ext cx="893618" cy="644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ysClr val="windowText" lastClr="000000"/>
                </a:solidFill>
              </a:rPr>
              <a:t>15</a:t>
            </a:r>
            <a:endParaRPr lang="hr-HR" dirty="0">
              <a:solidFill>
                <a:sysClr val="windowText" lastClr="000000"/>
              </a:solidFill>
            </a:endParaRPr>
          </a:p>
        </p:txBody>
      </p:sp>
      <p:sp>
        <p:nvSpPr>
          <p:cNvPr id="39" name="Pravokutnik 38"/>
          <p:cNvSpPr/>
          <p:nvPr/>
        </p:nvSpPr>
        <p:spPr>
          <a:xfrm>
            <a:off x="5252951" y="1545832"/>
            <a:ext cx="893618" cy="644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ysClr val="windowText" lastClr="000000"/>
                </a:solidFill>
              </a:rPr>
              <a:t>40</a:t>
            </a:r>
            <a:endParaRPr lang="hr-HR" dirty="0">
              <a:solidFill>
                <a:sysClr val="windowText" lastClr="000000"/>
              </a:solidFill>
            </a:endParaRPr>
          </a:p>
        </p:txBody>
      </p:sp>
      <p:sp>
        <p:nvSpPr>
          <p:cNvPr id="40" name="Pravokutnik 39"/>
          <p:cNvSpPr/>
          <p:nvPr/>
        </p:nvSpPr>
        <p:spPr>
          <a:xfrm rot="16200000">
            <a:off x="6529597" y="3664227"/>
            <a:ext cx="893618" cy="644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ysClr val="windowText" lastClr="000000"/>
                </a:solidFill>
              </a:rPr>
              <a:t>50</a:t>
            </a:r>
            <a:endParaRPr lang="hr-HR" dirty="0">
              <a:solidFill>
                <a:sysClr val="windowText" lastClr="000000"/>
              </a:solidFill>
            </a:endParaRPr>
          </a:p>
        </p:txBody>
      </p:sp>
      <p:sp>
        <p:nvSpPr>
          <p:cNvPr id="41" name="Pravokutnik 40"/>
          <p:cNvSpPr/>
          <p:nvPr/>
        </p:nvSpPr>
        <p:spPr>
          <a:xfrm>
            <a:off x="5230733" y="1881951"/>
            <a:ext cx="893618" cy="644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ysClr val="windowText" lastClr="000000"/>
                </a:solidFill>
              </a:rPr>
              <a:t>φ</a:t>
            </a:r>
            <a:r>
              <a:rPr lang="hr-HR" dirty="0" smtClean="0">
                <a:solidFill>
                  <a:sysClr val="windowText" lastClr="000000"/>
                </a:solidFill>
              </a:rPr>
              <a:t>10</a:t>
            </a:r>
            <a:endParaRPr lang="hr-HR" dirty="0">
              <a:solidFill>
                <a:sysClr val="windowText" lastClr="000000"/>
              </a:solidFill>
            </a:endParaRPr>
          </a:p>
        </p:txBody>
      </p:sp>
      <p:cxnSp>
        <p:nvCxnSpPr>
          <p:cNvPr id="43" name="Ravni poveznik sa strelicom 42"/>
          <p:cNvCxnSpPr/>
          <p:nvPr/>
        </p:nvCxnSpPr>
        <p:spPr>
          <a:xfrm flipV="1">
            <a:off x="5589738" y="1682343"/>
            <a:ext cx="3009258" cy="437606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42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403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787736"/>
          </a:xfrm>
        </p:spPr>
        <p:txBody>
          <a:bodyPr/>
          <a:lstStyle/>
          <a:p>
            <a:r>
              <a:rPr lang="hr-HR" dirty="0" smtClean="0"/>
              <a:t>Domaći rad</a:t>
            </a:r>
          </a:p>
          <a:p>
            <a:r>
              <a:rPr lang="hr-HR" dirty="0" smtClean="0"/>
              <a:t>Nacrtaj presjek zadanog tijela i kotiraj ga.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</a:t>
            </a:r>
            <a:r>
              <a:rPr lang="hr-HR" sz="1800" dirty="0" smtClean="0"/>
              <a:t>10      15      10</a:t>
            </a:r>
          </a:p>
          <a:p>
            <a:endParaRPr lang="hr-HR" sz="1800" dirty="0"/>
          </a:p>
          <a:p>
            <a:endParaRPr lang="hr-HR" sz="1800" dirty="0" smtClean="0"/>
          </a:p>
          <a:p>
            <a:r>
              <a:rPr lang="hr-HR" sz="1800"/>
              <a:t> </a:t>
            </a:r>
            <a:r>
              <a:rPr lang="hr-HR" sz="1800" smtClean="0"/>
              <a:t>         55</a:t>
            </a:r>
            <a:endParaRPr lang="hr-HR" dirty="0"/>
          </a:p>
        </p:txBody>
      </p:sp>
      <p:sp>
        <p:nvSpPr>
          <p:cNvPr id="4" name="Dijagram toka: Magnetni disk 3"/>
          <p:cNvSpPr/>
          <p:nvPr/>
        </p:nvSpPr>
        <p:spPr>
          <a:xfrm>
            <a:off x="1974273" y="2535382"/>
            <a:ext cx="1724891" cy="2815936"/>
          </a:xfrm>
          <a:prstGeom prst="flowChartMagneticDisk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Dijagram toka: Podaci 4"/>
          <p:cNvSpPr/>
          <p:nvPr/>
        </p:nvSpPr>
        <p:spPr>
          <a:xfrm>
            <a:off x="2473036" y="2805545"/>
            <a:ext cx="706582" cy="394856"/>
          </a:xfrm>
          <a:prstGeom prst="flowChartInputOutpu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7" name="Ravni poveznik 6"/>
          <p:cNvCxnSpPr/>
          <p:nvPr/>
        </p:nvCxnSpPr>
        <p:spPr>
          <a:xfrm>
            <a:off x="2649682" y="2805545"/>
            <a:ext cx="10391" cy="394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693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</Words>
  <Application>Microsoft Office PowerPoint</Application>
  <PresentationFormat>Široki zaslon</PresentationFormat>
  <Paragraphs>20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Presjek 2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Presjek 2</dc:title>
  <dc:creator>Korisnik</dc:creator>
  <cp:lastModifiedBy>Korisnik</cp:lastModifiedBy>
  <cp:revision>3</cp:revision>
  <dcterms:created xsi:type="dcterms:W3CDTF">2020-04-29T16:37:32Z</dcterms:created>
  <dcterms:modified xsi:type="dcterms:W3CDTF">2020-04-29T16:48:58Z</dcterms:modified>
</cp:coreProperties>
</file>