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193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772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148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778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5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9711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9022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039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7307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19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066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330F3-2316-4F5C-B776-22ADA62E25FA}" type="datetimeFigureOut">
              <a:rPr lang="hr-HR" smtClean="0"/>
              <a:t>21.5.2020.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2443F-35FC-4BBE-B8F1-DECD1526223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4330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44030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787736"/>
          </a:xfrm>
        </p:spPr>
        <p:txBody>
          <a:bodyPr/>
          <a:lstStyle/>
          <a:p>
            <a:r>
              <a:rPr lang="hr-HR" dirty="0" smtClean="0"/>
              <a:t>Domaći rad</a:t>
            </a:r>
          </a:p>
          <a:p>
            <a:r>
              <a:rPr lang="hr-HR" dirty="0" smtClean="0"/>
              <a:t>Nacrtaj presjek zadanog tijela i kotiraj ga.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</a:t>
            </a:r>
            <a:r>
              <a:rPr lang="hr-HR" sz="1800" dirty="0" smtClean="0"/>
              <a:t>10      15      10</a:t>
            </a:r>
          </a:p>
          <a:p>
            <a:endParaRPr lang="hr-HR" sz="1800" dirty="0"/>
          </a:p>
          <a:p>
            <a:endParaRPr lang="hr-HR" sz="1800" dirty="0" smtClean="0"/>
          </a:p>
          <a:p>
            <a:r>
              <a:rPr lang="hr-HR" sz="1800" dirty="0"/>
              <a:t> </a:t>
            </a:r>
            <a:r>
              <a:rPr lang="hr-HR" sz="1800" dirty="0" smtClean="0"/>
              <a:t>         55</a:t>
            </a:r>
            <a:endParaRPr lang="hr-HR" dirty="0"/>
          </a:p>
        </p:txBody>
      </p:sp>
      <p:sp>
        <p:nvSpPr>
          <p:cNvPr id="4" name="Dijagram toka: Magnetni disk 3"/>
          <p:cNvSpPr/>
          <p:nvPr/>
        </p:nvSpPr>
        <p:spPr>
          <a:xfrm>
            <a:off x="1974273" y="2535382"/>
            <a:ext cx="1724891" cy="2815936"/>
          </a:xfrm>
          <a:prstGeom prst="flowChartMagneticDisk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Dijagram toka: Podaci 4"/>
          <p:cNvSpPr/>
          <p:nvPr/>
        </p:nvSpPr>
        <p:spPr>
          <a:xfrm>
            <a:off x="2473036" y="2805545"/>
            <a:ext cx="706582" cy="394856"/>
          </a:xfrm>
          <a:prstGeom prst="flowChartInputOutpu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7" name="Ravni poveznik 6"/>
          <p:cNvCxnSpPr/>
          <p:nvPr/>
        </p:nvCxnSpPr>
        <p:spPr>
          <a:xfrm>
            <a:off x="2649682" y="2805545"/>
            <a:ext cx="10391" cy="394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Pravokutnik 5"/>
          <p:cNvSpPr/>
          <p:nvPr/>
        </p:nvSpPr>
        <p:spPr>
          <a:xfrm>
            <a:off x="5782491" y="2805545"/>
            <a:ext cx="531223" cy="2323804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Pravokutnik 7"/>
          <p:cNvSpPr/>
          <p:nvPr/>
        </p:nvSpPr>
        <p:spPr>
          <a:xfrm>
            <a:off x="6313714" y="2805545"/>
            <a:ext cx="722812" cy="232380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Pravokutnik 8"/>
          <p:cNvSpPr/>
          <p:nvPr/>
        </p:nvSpPr>
        <p:spPr>
          <a:xfrm>
            <a:off x="7036526" y="2805545"/>
            <a:ext cx="531223" cy="2323804"/>
          </a:xfrm>
          <a:prstGeom prst="rect">
            <a:avLst/>
          </a:prstGeom>
          <a:pattFill prst="wdUpDiag">
            <a:fgClr>
              <a:schemeClr val="accent1"/>
            </a:fgClr>
            <a:bgClr>
              <a:schemeClr val="bg1"/>
            </a:bgClr>
          </a:patt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1" name="Ravni poveznik 10"/>
          <p:cNvCxnSpPr/>
          <p:nvPr/>
        </p:nvCxnSpPr>
        <p:spPr>
          <a:xfrm>
            <a:off x="7567749" y="5129349"/>
            <a:ext cx="661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>
            <a:off x="7576259" y="2805545"/>
            <a:ext cx="661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sa strelicom 13"/>
          <p:cNvCxnSpPr/>
          <p:nvPr/>
        </p:nvCxnSpPr>
        <p:spPr>
          <a:xfrm>
            <a:off x="8032173" y="2805545"/>
            <a:ext cx="20782" cy="232380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ni poveznik 16"/>
          <p:cNvCxnSpPr/>
          <p:nvPr/>
        </p:nvCxnSpPr>
        <p:spPr>
          <a:xfrm flipV="1">
            <a:off x="5782491" y="1766455"/>
            <a:ext cx="0" cy="1039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ni poveznik 17"/>
          <p:cNvCxnSpPr/>
          <p:nvPr/>
        </p:nvCxnSpPr>
        <p:spPr>
          <a:xfrm flipV="1">
            <a:off x="6313714" y="2270414"/>
            <a:ext cx="0" cy="529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flipV="1">
            <a:off x="7036526" y="2270414"/>
            <a:ext cx="0" cy="529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 flipV="1">
            <a:off x="7567749" y="2270414"/>
            <a:ext cx="0" cy="529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 flipV="1">
            <a:off x="7567749" y="1766455"/>
            <a:ext cx="0" cy="1039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ni poveznik sa strelicom 23"/>
          <p:cNvCxnSpPr/>
          <p:nvPr/>
        </p:nvCxnSpPr>
        <p:spPr>
          <a:xfrm>
            <a:off x="5782491" y="2379518"/>
            <a:ext cx="531223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vni poveznik sa strelicom 24"/>
          <p:cNvCxnSpPr/>
          <p:nvPr/>
        </p:nvCxnSpPr>
        <p:spPr>
          <a:xfrm>
            <a:off x="6313714" y="2379518"/>
            <a:ext cx="722811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sa strelicom 25"/>
          <p:cNvCxnSpPr/>
          <p:nvPr/>
        </p:nvCxnSpPr>
        <p:spPr>
          <a:xfrm>
            <a:off x="7036525" y="2379518"/>
            <a:ext cx="531223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Ravni poveznik sa strelicom 32"/>
          <p:cNvCxnSpPr/>
          <p:nvPr/>
        </p:nvCxnSpPr>
        <p:spPr>
          <a:xfrm flipV="1">
            <a:off x="5782491" y="1922318"/>
            <a:ext cx="1785257" cy="1039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Pravokutnik 33"/>
          <p:cNvSpPr/>
          <p:nvPr/>
        </p:nvSpPr>
        <p:spPr>
          <a:xfrm>
            <a:off x="5484421" y="1808019"/>
            <a:ext cx="1143000" cy="779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10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5" name="Pravokutnik 34"/>
          <p:cNvSpPr/>
          <p:nvPr/>
        </p:nvSpPr>
        <p:spPr>
          <a:xfrm>
            <a:off x="6010496" y="1360562"/>
            <a:ext cx="1143000" cy="779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φ35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6" name="Pravokutnik 35"/>
          <p:cNvSpPr/>
          <p:nvPr/>
        </p:nvSpPr>
        <p:spPr>
          <a:xfrm>
            <a:off x="6708669" y="1809319"/>
            <a:ext cx="1143000" cy="779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10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7" name="Pravokutnik 36"/>
          <p:cNvSpPr/>
          <p:nvPr/>
        </p:nvSpPr>
        <p:spPr>
          <a:xfrm rot="16200000">
            <a:off x="7248451" y="3673186"/>
            <a:ext cx="1143000" cy="779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55</a:t>
            </a: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38" name="Pravokutnik 37"/>
          <p:cNvSpPr/>
          <p:nvPr/>
        </p:nvSpPr>
        <p:spPr>
          <a:xfrm>
            <a:off x="6103620" y="1804123"/>
            <a:ext cx="1143000" cy="7793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>
                <a:solidFill>
                  <a:schemeClr val="tx1"/>
                </a:solidFill>
              </a:rPr>
              <a:t>15</a:t>
            </a:r>
            <a:endParaRPr lang="hr-H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146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Široki zaslon</PresentationFormat>
  <Paragraphs>13</Paragraphs>
  <Slides>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sustava Office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Korisnik</dc:creator>
  <cp:lastModifiedBy>Korisnik</cp:lastModifiedBy>
  <cp:revision>2</cp:revision>
  <dcterms:created xsi:type="dcterms:W3CDTF">2020-05-21T10:26:26Z</dcterms:created>
  <dcterms:modified xsi:type="dcterms:W3CDTF">2020-05-21T10:28:13Z</dcterms:modified>
</cp:coreProperties>
</file>