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947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781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288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527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9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79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792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843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522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377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7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9417F-7F80-40A1-AF38-3C65D9343CE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DE41C-9751-4E17-AD96-7ACB27DDAC1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805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Pravokutna projekcija 2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430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53184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Nacrtaj pravokutnu projekciju lika zadanog skicom.</a:t>
            </a:r>
          </a:p>
          <a:p>
            <a:r>
              <a:rPr lang="hr-HR" sz="2400" dirty="0" smtClean="0"/>
              <a:t>                     10            tlocrt</a:t>
            </a:r>
            <a:endParaRPr lang="hr-HR" sz="2400" dirty="0"/>
          </a:p>
          <a:p>
            <a:r>
              <a:rPr lang="hr-HR" sz="2400" dirty="0" smtClean="0"/>
              <a:t>           30</a:t>
            </a:r>
          </a:p>
          <a:p>
            <a:endParaRPr lang="hr-HR" sz="2400" dirty="0"/>
          </a:p>
          <a:p>
            <a:r>
              <a:rPr lang="hr-HR" sz="2400" dirty="0" smtClean="0"/>
              <a:t>        25                        40</a:t>
            </a:r>
          </a:p>
          <a:p>
            <a:r>
              <a:rPr lang="hr-HR" sz="2400" dirty="0" smtClean="0"/>
              <a:t>10</a:t>
            </a:r>
          </a:p>
          <a:p>
            <a:r>
              <a:rPr lang="hr-HR" sz="2400" dirty="0"/>
              <a:t> </a:t>
            </a:r>
            <a:r>
              <a:rPr lang="hr-HR" sz="2400" dirty="0" smtClean="0"/>
              <a:t>      30              35             </a:t>
            </a:r>
          </a:p>
          <a:p>
            <a:endParaRPr lang="hr-HR" sz="2400" dirty="0"/>
          </a:p>
          <a:p>
            <a:r>
              <a:rPr lang="hr-HR" sz="2400" dirty="0" smtClean="0"/>
              <a:t>bokocrt</a:t>
            </a:r>
          </a:p>
          <a:p>
            <a:r>
              <a:rPr lang="hr-HR" sz="2400" dirty="0"/>
              <a:t> </a:t>
            </a:r>
            <a:r>
              <a:rPr lang="hr-HR" sz="2400" dirty="0" smtClean="0"/>
              <a:t>                      nacrt            </a:t>
            </a:r>
            <a:endParaRPr lang="hr-HR" sz="2400" dirty="0"/>
          </a:p>
        </p:txBody>
      </p:sp>
      <p:cxnSp>
        <p:nvCxnSpPr>
          <p:cNvPr id="5" name="Ravni poveznik 4"/>
          <p:cNvCxnSpPr/>
          <p:nvPr/>
        </p:nvCxnSpPr>
        <p:spPr>
          <a:xfrm>
            <a:off x="2168435" y="3545681"/>
            <a:ext cx="8708" cy="6792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flipV="1">
            <a:off x="2168435" y="3240881"/>
            <a:ext cx="801188" cy="2960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flipV="1">
            <a:off x="2177143" y="3614057"/>
            <a:ext cx="1447800" cy="6108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flipH="1" flipV="1">
            <a:off x="1428206" y="3082834"/>
            <a:ext cx="748937" cy="4628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1428206" y="3082834"/>
            <a:ext cx="8708" cy="6792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flipH="1" flipV="1">
            <a:off x="1445622" y="3762103"/>
            <a:ext cx="748937" cy="4628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flipH="1" flipV="1">
            <a:off x="2211977" y="2784326"/>
            <a:ext cx="748937" cy="4628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flipV="1">
            <a:off x="1445622" y="2783036"/>
            <a:ext cx="801188" cy="2960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flipV="1">
            <a:off x="2969623" y="2081349"/>
            <a:ext cx="8708" cy="11595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flipV="1">
            <a:off x="2216332" y="1637213"/>
            <a:ext cx="8708" cy="11595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flipH="1" flipV="1">
            <a:off x="2238103" y="1633501"/>
            <a:ext cx="748937" cy="4628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flipV="1">
            <a:off x="2960914" y="1864924"/>
            <a:ext cx="664029" cy="2357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>
            <a:off x="3624943" y="1864924"/>
            <a:ext cx="0" cy="17491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 flipV="1">
            <a:off x="2260962" y="1415140"/>
            <a:ext cx="664029" cy="2357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 flipH="1" flipV="1">
            <a:off x="2871652" y="1410787"/>
            <a:ext cx="748937" cy="4628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ni poveznik 28"/>
          <p:cNvCxnSpPr/>
          <p:nvPr/>
        </p:nvCxnSpPr>
        <p:spPr>
          <a:xfrm>
            <a:off x="7210697" y="1533029"/>
            <a:ext cx="43543" cy="440621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>
            <a:off x="4632960" y="3885315"/>
            <a:ext cx="5869577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>
            <a:off x="6818811" y="1583264"/>
            <a:ext cx="69669" cy="43057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4663439" y="3545681"/>
            <a:ext cx="57694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>
            <a:off x="6842759" y="1785257"/>
            <a:ext cx="26125" cy="17604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 flipH="1">
            <a:off x="5216434" y="3533263"/>
            <a:ext cx="165245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Ravni poveznik 41"/>
          <p:cNvCxnSpPr/>
          <p:nvPr/>
        </p:nvCxnSpPr>
        <p:spPr>
          <a:xfrm>
            <a:off x="5216434" y="3079127"/>
            <a:ext cx="0" cy="46655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Ravni poveznik 43"/>
          <p:cNvCxnSpPr/>
          <p:nvPr/>
        </p:nvCxnSpPr>
        <p:spPr>
          <a:xfrm>
            <a:off x="5216434" y="3079127"/>
            <a:ext cx="112340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 flipV="1">
            <a:off x="6339840" y="1785257"/>
            <a:ext cx="0" cy="129387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Ravni poveznik 47"/>
          <p:cNvCxnSpPr/>
          <p:nvPr/>
        </p:nvCxnSpPr>
        <p:spPr>
          <a:xfrm flipH="1">
            <a:off x="6339840" y="1785257"/>
            <a:ext cx="478971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Strelica gore 49"/>
          <p:cNvSpPr/>
          <p:nvPr/>
        </p:nvSpPr>
        <p:spPr>
          <a:xfrm rot="19893665">
            <a:off x="2901043" y="4302037"/>
            <a:ext cx="390797" cy="8373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Strelica udesno 50"/>
          <p:cNvSpPr/>
          <p:nvPr/>
        </p:nvSpPr>
        <p:spPr>
          <a:xfrm rot="18407171">
            <a:off x="828948" y="4201578"/>
            <a:ext cx="911133" cy="3660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Strelica dolje 51"/>
          <p:cNvSpPr/>
          <p:nvPr/>
        </p:nvSpPr>
        <p:spPr>
          <a:xfrm>
            <a:off x="3405051" y="1323703"/>
            <a:ext cx="348343" cy="4615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4" name="Ravni poveznik 53"/>
          <p:cNvCxnSpPr/>
          <p:nvPr/>
        </p:nvCxnSpPr>
        <p:spPr>
          <a:xfrm>
            <a:off x="5216434" y="3545681"/>
            <a:ext cx="39189" cy="2343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vni poveznik 56"/>
          <p:cNvCxnSpPr/>
          <p:nvPr/>
        </p:nvCxnSpPr>
        <p:spPr>
          <a:xfrm>
            <a:off x="5236028" y="4224950"/>
            <a:ext cx="165245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Ravni poveznik 58"/>
          <p:cNvCxnSpPr/>
          <p:nvPr/>
        </p:nvCxnSpPr>
        <p:spPr>
          <a:xfrm>
            <a:off x="6862355" y="4224949"/>
            <a:ext cx="26125" cy="12353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Ravni poveznik 60"/>
          <p:cNvCxnSpPr/>
          <p:nvPr/>
        </p:nvCxnSpPr>
        <p:spPr>
          <a:xfrm flipH="1">
            <a:off x="5255623" y="5460273"/>
            <a:ext cx="161979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Ravni poveznik 62"/>
          <p:cNvCxnSpPr/>
          <p:nvPr/>
        </p:nvCxnSpPr>
        <p:spPr>
          <a:xfrm>
            <a:off x="5242560" y="4224949"/>
            <a:ext cx="26126" cy="12353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Ravni poveznik sa strelicom 64"/>
          <p:cNvCxnSpPr/>
          <p:nvPr/>
        </p:nvCxnSpPr>
        <p:spPr>
          <a:xfrm>
            <a:off x="6339840" y="3240881"/>
            <a:ext cx="0" cy="913108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avni poveznik 71"/>
          <p:cNvCxnSpPr/>
          <p:nvPr/>
        </p:nvCxnSpPr>
        <p:spPr>
          <a:xfrm>
            <a:off x="6305005" y="4211813"/>
            <a:ext cx="26126" cy="12353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Ravni poveznik 73"/>
          <p:cNvCxnSpPr/>
          <p:nvPr/>
        </p:nvCxnSpPr>
        <p:spPr>
          <a:xfrm>
            <a:off x="6818811" y="1785257"/>
            <a:ext cx="38230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avni poveznik 77"/>
          <p:cNvCxnSpPr/>
          <p:nvPr/>
        </p:nvCxnSpPr>
        <p:spPr>
          <a:xfrm>
            <a:off x="7654834" y="1785257"/>
            <a:ext cx="26126" cy="17604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Ravni poveznik 79"/>
          <p:cNvCxnSpPr/>
          <p:nvPr/>
        </p:nvCxnSpPr>
        <p:spPr>
          <a:xfrm>
            <a:off x="7680960" y="3533263"/>
            <a:ext cx="129757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Ravni poveznik 80"/>
          <p:cNvCxnSpPr/>
          <p:nvPr/>
        </p:nvCxnSpPr>
        <p:spPr>
          <a:xfrm>
            <a:off x="8934994" y="1798394"/>
            <a:ext cx="26126" cy="17604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Ravni poveznik 81"/>
          <p:cNvCxnSpPr/>
          <p:nvPr/>
        </p:nvCxnSpPr>
        <p:spPr>
          <a:xfrm>
            <a:off x="7637417" y="1798394"/>
            <a:ext cx="1297577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Ravni poveznik sa strelicom 83"/>
          <p:cNvCxnSpPr/>
          <p:nvPr/>
        </p:nvCxnSpPr>
        <p:spPr>
          <a:xfrm>
            <a:off x="6579325" y="3079127"/>
            <a:ext cx="988423" cy="0"/>
          </a:xfrm>
          <a:prstGeom prst="straightConnector1">
            <a:avLst/>
          </a:prstGeom>
          <a:ln w="28575">
            <a:solidFill>
              <a:srgbClr val="00B050"/>
            </a:solidFill>
            <a:prstDash val="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avni poveznik 85"/>
          <p:cNvCxnSpPr/>
          <p:nvPr/>
        </p:nvCxnSpPr>
        <p:spPr>
          <a:xfrm>
            <a:off x="7680960" y="3079127"/>
            <a:ext cx="12801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avni poveznik sa strelicom 87"/>
          <p:cNvCxnSpPr/>
          <p:nvPr/>
        </p:nvCxnSpPr>
        <p:spPr>
          <a:xfrm>
            <a:off x="4380411" y="3558818"/>
            <a:ext cx="0" cy="360686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avni poveznik sa strelicom 88"/>
          <p:cNvCxnSpPr/>
          <p:nvPr/>
        </p:nvCxnSpPr>
        <p:spPr>
          <a:xfrm>
            <a:off x="4380411" y="3919504"/>
            <a:ext cx="0" cy="360686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avni poveznik sa strelicom 90"/>
          <p:cNvCxnSpPr/>
          <p:nvPr/>
        </p:nvCxnSpPr>
        <p:spPr>
          <a:xfrm>
            <a:off x="6862355" y="1410787"/>
            <a:ext cx="348342" cy="0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avni poveznik sa strelicom 92"/>
          <p:cNvCxnSpPr/>
          <p:nvPr/>
        </p:nvCxnSpPr>
        <p:spPr>
          <a:xfrm>
            <a:off x="7254240" y="1410787"/>
            <a:ext cx="383177" cy="0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avni poveznik sa strelicom 94"/>
          <p:cNvCxnSpPr/>
          <p:nvPr/>
        </p:nvCxnSpPr>
        <p:spPr>
          <a:xfrm>
            <a:off x="9204959" y="3530679"/>
            <a:ext cx="17417" cy="379469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962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</Words>
  <Application>Microsoft Office PowerPoint</Application>
  <PresentationFormat>Široki zaslon</PresentationFormat>
  <Paragraphs>11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Pravokutna projekcija 2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Pravokutna projekcija 2</dc:title>
  <dc:creator>Korisnik</dc:creator>
  <cp:lastModifiedBy>Korisnik</cp:lastModifiedBy>
  <cp:revision>5</cp:revision>
  <dcterms:created xsi:type="dcterms:W3CDTF">2020-05-06T19:36:07Z</dcterms:created>
  <dcterms:modified xsi:type="dcterms:W3CDTF">2020-05-06T20:08:41Z</dcterms:modified>
</cp:coreProperties>
</file>