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76" d="100"/>
          <a:sy n="76" d="100"/>
        </p:scale>
        <p:origin x="3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4A70-645B-4ED5-BD9B-B29565941AD2}" type="datetimeFigureOut">
              <a:rPr lang="hr-HR" smtClean="0"/>
              <a:t>13.4.2015.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4CF4-21FE-4051-ACB3-BF05BA2F358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028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4A70-645B-4ED5-BD9B-B29565941AD2}" type="datetimeFigureOut">
              <a:rPr lang="hr-HR" smtClean="0"/>
              <a:t>13.4.2015.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4CF4-21FE-4051-ACB3-BF05BA2F358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829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4A70-645B-4ED5-BD9B-B29565941AD2}" type="datetimeFigureOut">
              <a:rPr lang="hr-HR" smtClean="0"/>
              <a:t>13.4.2015.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4CF4-21FE-4051-ACB3-BF05BA2F358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535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4A70-645B-4ED5-BD9B-B29565941AD2}" type="datetimeFigureOut">
              <a:rPr lang="hr-HR" smtClean="0"/>
              <a:t>13.4.2015.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4CF4-21FE-4051-ACB3-BF05BA2F358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774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4A70-645B-4ED5-BD9B-B29565941AD2}" type="datetimeFigureOut">
              <a:rPr lang="hr-HR" smtClean="0"/>
              <a:t>13.4.2015.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4CF4-21FE-4051-ACB3-BF05BA2F358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622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4A70-645B-4ED5-BD9B-B29565941AD2}" type="datetimeFigureOut">
              <a:rPr lang="hr-HR" smtClean="0"/>
              <a:t>13.4.2015.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4CF4-21FE-4051-ACB3-BF05BA2F358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8539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4A70-645B-4ED5-BD9B-B29565941AD2}" type="datetimeFigureOut">
              <a:rPr lang="hr-HR" smtClean="0"/>
              <a:t>13.4.2015.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4CF4-21FE-4051-ACB3-BF05BA2F358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128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4A70-645B-4ED5-BD9B-B29565941AD2}" type="datetimeFigureOut">
              <a:rPr lang="hr-HR" smtClean="0"/>
              <a:t>13.4.2015.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4CF4-21FE-4051-ACB3-BF05BA2F358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740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4A70-645B-4ED5-BD9B-B29565941AD2}" type="datetimeFigureOut">
              <a:rPr lang="hr-HR" smtClean="0"/>
              <a:t>13.4.2015.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4CF4-21FE-4051-ACB3-BF05BA2F358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808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4A70-645B-4ED5-BD9B-B29565941AD2}" type="datetimeFigureOut">
              <a:rPr lang="hr-HR" smtClean="0"/>
              <a:t>13.4.2015.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4CF4-21FE-4051-ACB3-BF05BA2F358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976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4A70-645B-4ED5-BD9B-B29565941AD2}" type="datetimeFigureOut">
              <a:rPr lang="hr-HR" smtClean="0"/>
              <a:t>13.4.2015.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4CF4-21FE-4051-ACB3-BF05BA2F358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8166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94A70-645B-4ED5-BD9B-B29565941AD2}" type="datetimeFigureOut">
              <a:rPr lang="hr-HR" smtClean="0"/>
              <a:t>13.4.2015.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64CF4-21FE-4051-ACB3-BF05BA2F358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388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Ispravljač izmjenične struje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5648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89000" y="428625"/>
            <a:ext cx="10464800" cy="2416175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err="1" smtClean="0"/>
              <a:t>Punovalni</a:t>
            </a:r>
            <a:r>
              <a:rPr lang="hr-HR" dirty="0" smtClean="0"/>
              <a:t> ispravljač s dvije diode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2800" dirty="0" smtClean="0"/>
              <a:t>- potreban je složeniji transformator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2844800"/>
            <a:ext cx="7639960" cy="2383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753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375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r>
              <a:rPr lang="hr-HR" b="1" dirty="0" err="1" smtClean="0"/>
              <a:t>Punovalni</a:t>
            </a:r>
            <a:r>
              <a:rPr lang="hr-HR" b="1" dirty="0" smtClean="0"/>
              <a:t> ispravljač s četiri diode – </a:t>
            </a:r>
            <a:r>
              <a:rPr lang="hr-HR" b="1" dirty="0" err="1" smtClean="0"/>
              <a:t>Graetzov</a:t>
            </a:r>
            <a:r>
              <a:rPr lang="hr-HR" b="1" dirty="0" smtClean="0"/>
              <a:t> spoj</a:t>
            </a:r>
          </a:p>
          <a:p>
            <a:r>
              <a:rPr lang="hr-HR" dirty="0" smtClean="0"/>
              <a:t>- najčešće </a:t>
            </a:r>
            <a:r>
              <a:rPr lang="hr-HR" smtClean="0"/>
              <a:t>korišteni ispravljač</a:t>
            </a:r>
            <a:endParaRPr lang="hr-HR" dirty="0" smtClean="0"/>
          </a:p>
          <a:p>
            <a:endParaRPr lang="hr-HR" b="1" dirty="0" smtClean="0"/>
          </a:p>
          <a:p>
            <a:endParaRPr lang="hr-HR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247" y="2400300"/>
            <a:ext cx="4954903" cy="2064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46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Električna struja može biti istosmjerna i izmjenična.</a:t>
            </a:r>
          </a:p>
          <a:p>
            <a:r>
              <a:rPr lang="hr-HR" dirty="0" smtClean="0"/>
              <a:t>Istosmjerna struja (DC) je struja koja uvijek ide u istom smjeru (od + pola prema – polu).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58" y="3547241"/>
            <a:ext cx="4145488" cy="2321473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4415" y="3547241"/>
            <a:ext cx="3309279" cy="247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671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91620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928194"/>
            <a:ext cx="10515600" cy="5612524"/>
          </a:xfrm>
        </p:spPr>
        <p:txBody>
          <a:bodyPr/>
          <a:lstStyle/>
          <a:p>
            <a:r>
              <a:rPr lang="hr-HR" dirty="0" smtClean="0"/>
              <a:t>Izvori istosmjerne struje su baterija, akumulator, dinamo i sunčeve ćelije.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3848" y="1335456"/>
            <a:ext cx="3249011" cy="3249011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5664" y="1335456"/>
            <a:ext cx="3656944" cy="3316042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3824" y="4099035"/>
            <a:ext cx="4185417" cy="2370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464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0447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008993"/>
            <a:ext cx="10515600" cy="5167970"/>
          </a:xfrm>
        </p:spPr>
        <p:txBody>
          <a:bodyPr/>
          <a:lstStyle/>
          <a:p>
            <a:r>
              <a:rPr lang="hr-HR" dirty="0" smtClean="0"/>
              <a:t>Izmjenična struja (AC) je struja koja neprestano mijenja smjer.</a:t>
            </a:r>
          </a:p>
          <a:p>
            <a:r>
              <a:rPr lang="hr-HR" dirty="0" smtClean="0"/>
              <a:t>Dobiva se  pomoću generatora u elektranama.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717" y="2270234"/>
            <a:ext cx="4248538" cy="3328579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8611" y="2869324"/>
            <a:ext cx="5960722" cy="272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311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7385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961697"/>
            <a:ext cx="10515600" cy="5215266"/>
          </a:xfrm>
        </p:spPr>
        <p:txBody>
          <a:bodyPr/>
          <a:lstStyle/>
          <a:p>
            <a:r>
              <a:rPr lang="hr-HR" dirty="0" smtClean="0"/>
              <a:t>Veličina koja pokazuje promjenu smjera struje naziva se frekvencija.</a:t>
            </a:r>
          </a:p>
          <a:p>
            <a:r>
              <a:rPr lang="hr-HR" dirty="0" smtClean="0"/>
              <a:t>Frekvencija se definira kao broj titraja u jednoj sekundi.</a:t>
            </a:r>
          </a:p>
          <a:p>
            <a:r>
              <a:rPr lang="hr-HR" dirty="0" smtClean="0"/>
              <a:t>Oznaka za frekvenciju je f, a mjerna jedinica je </a:t>
            </a:r>
            <a:r>
              <a:rPr lang="hr-HR" dirty="0" err="1" smtClean="0"/>
              <a:t>herz</a:t>
            </a:r>
            <a:r>
              <a:rPr lang="hr-HR" dirty="0" smtClean="0"/>
              <a:t> (herc) (Hz).</a:t>
            </a:r>
          </a:p>
          <a:p>
            <a:r>
              <a:rPr lang="hr-HR" dirty="0" smtClean="0"/>
              <a:t>Frekvencija gradske mreže je 50 Hz (u Americi 60 Hz).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281" y="3318295"/>
            <a:ext cx="2915602" cy="252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351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2792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659821"/>
          </a:xfrm>
        </p:spPr>
        <p:txBody>
          <a:bodyPr/>
          <a:lstStyle/>
          <a:p>
            <a:r>
              <a:rPr lang="hr-HR" dirty="0" smtClean="0"/>
              <a:t>Mnogi uređaji, premda se priključuju na gradsku mrežu, ne rade na naponu 220 V – 230 V izmjenične struje, već rade na manjem naponu </a:t>
            </a:r>
            <a:r>
              <a:rPr lang="hr-HR" smtClean="0"/>
              <a:t>i istosmjernoj struji.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47191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775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193800"/>
            <a:ext cx="10515600" cy="4983163"/>
          </a:xfrm>
        </p:spPr>
        <p:txBody>
          <a:bodyPr/>
          <a:lstStyle/>
          <a:p>
            <a:r>
              <a:rPr lang="hr-HR" dirty="0" smtClean="0"/>
              <a:t>Napon se smanjuje pomoću transformatora.</a:t>
            </a:r>
          </a:p>
          <a:p>
            <a:r>
              <a:rPr lang="hr-HR" dirty="0" smtClean="0"/>
              <a:t>Transformator je stroj koji se sastoji od dvije zavojnice (primarne i sekundarne) pomoću kojih se, u ovisnosti o broju namotaja, mijenja napon.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8" y="2943225"/>
            <a:ext cx="2085975" cy="219075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763" y="2647156"/>
            <a:ext cx="2400300" cy="19050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9263" y="2666206"/>
            <a:ext cx="2247900" cy="203835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7163" y="2647156"/>
            <a:ext cx="1943100" cy="207645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05963" y="2718593"/>
            <a:ext cx="2362200" cy="193357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79738" y="4918075"/>
            <a:ext cx="2819400" cy="1619250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92813" y="4775200"/>
            <a:ext cx="24003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45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1475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977900"/>
            <a:ext cx="10515600" cy="5199063"/>
          </a:xfrm>
        </p:spPr>
        <p:txBody>
          <a:bodyPr/>
          <a:lstStyle/>
          <a:p>
            <a:r>
              <a:rPr lang="hr-HR" dirty="0" smtClean="0"/>
              <a:t>Izmjenična struja se pretvara u istosmjernu pomoću ispravljača.</a:t>
            </a:r>
          </a:p>
          <a:p>
            <a:r>
              <a:rPr lang="hr-HR" dirty="0" smtClean="0"/>
              <a:t>Za ,,ispravljanje” struje najčešće se koriste diode (rjeđe tiristori).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937" y="2505868"/>
            <a:ext cx="2143125" cy="214312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7837" y="2910680"/>
            <a:ext cx="3438525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400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079500"/>
            <a:ext cx="10515600" cy="5097463"/>
          </a:xfrm>
        </p:spPr>
        <p:txBody>
          <a:bodyPr/>
          <a:lstStyle/>
          <a:p>
            <a:r>
              <a:rPr lang="hr-HR" dirty="0" err="1" smtClean="0"/>
              <a:t>Poluvalni</a:t>
            </a:r>
            <a:r>
              <a:rPr lang="hr-HR" dirty="0" smtClean="0"/>
              <a:t> ispravljač s jednom diodom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- najjednostavniji</a:t>
            </a:r>
          </a:p>
          <a:p>
            <a:r>
              <a:rPr lang="hr-HR" dirty="0" smtClean="0"/>
              <a:t>- učinkovitost samo 50%</a:t>
            </a:r>
          </a:p>
          <a:p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100" y="1765300"/>
            <a:ext cx="7048500" cy="155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056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223</Words>
  <Application>Microsoft Office PowerPoint</Application>
  <PresentationFormat>Široki zaslon</PresentationFormat>
  <Paragraphs>26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sustava Office</vt:lpstr>
      <vt:lpstr>Ispravljač izmjenične struje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   Punovalni ispravljač s dvije diode  - potreban je složeniji transformator    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Ispravljač izmjenične struje</dc:title>
  <dc:creator>Andrijana Šunjara</dc:creator>
  <cp:lastModifiedBy>Andrijana Šunjara</cp:lastModifiedBy>
  <cp:revision>9</cp:revision>
  <dcterms:created xsi:type="dcterms:W3CDTF">2015-02-16T18:09:30Z</dcterms:created>
  <dcterms:modified xsi:type="dcterms:W3CDTF">2015-04-13T14:23:07Z</dcterms:modified>
</cp:coreProperties>
</file>